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61" d="100"/>
          <a:sy n="61" d="100"/>
        </p:scale>
        <p:origin x="-1680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1CD67-D8BE-4410-A5CF-525ECEF4BAD5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237C1-5385-4E23-95EB-F2A22ECF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0688" y="179512"/>
            <a:ext cx="5760640" cy="50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Индекс производства в январе-марте 2017 года</a:t>
            </a:r>
            <a:endParaRPr lang="ru-RU" sz="2000" b="1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04664" y="8460432"/>
            <a:ext cx="5976664" cy="467544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Среди регионов Приволжского федерального округа по индексу производства Удмуртская Республика занимает 14 место</a:t>
            </a:r>
            <a:endParaRPr lang="ru-RU" sz="1600" dirty="0"/>
          </a:p>
        </p:txBody>
      </p:sp>
      <p:pic>
        <p:nvPicPr>
          <p:cNvPr id="7" name="Рисунок 6" descr="Ижев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0808" y="611560"/>
            <a:ext cx="3571900" cy="1643074"/>
          </a:xfrm>
          <a:prstGeom prst="roundRect">
            <a:avLst/>
          </a:prstGeom>
        </p:spPr>
      </p:pic>
      <p:pic>
        <p:nvPicPr>
          <p:cNvPr id="9" name="Рисунок 8" descr="Нижний 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744" y="3203848"/>
            <a:ext cx="4500594" cy="1785950"/>
          </a:xfrm>
          <a:prstGeom prst="roundRect">
            <a:avLst/>
          </a:prstGeom>
        </p:spPr>
      </p:pic>
      <p:pic>
        <p:nvPicPr>
          <p:cNvPr id="10" name="Рисунок 9" descr="Москв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696" y="5724128"/>
            <a:ext cx="5429288" cy="2000264"/>
          </a:xfrm>
          <a:prstGeom prst="round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32656" y="1979712"/>
            <a:ext cx="122413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Добыча полезных ископаемых 99,7%</a:t>
            </a:r>
            <a:endParaRPr lang="ru-RU" sz="12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56792" y="1979712"/>
            <a:ext cx="158417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Обрабатывающие производства 75,3%</a:t>
            </a:r>
            <a:endParaRPr lang="ru-RU" sz="12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140968" y="1979712"/>
            <a:ext cx="1656184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40"/>
              </a:lnSpc>
            </a:pPr>
            <a:r>
              <a:rPr lang="ru-RU" sz="1200" dirty="0" smtClean="0"/>
              <a:t>Обеспечение электрической энергией, газом и паром; кондиционирование воздуха 101,9%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1916832" y="611560"/>
            <a:ext cx="3142132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Удмуртская Республика  86,1%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196752" y="3203848"/>
            <a:ext cx="435771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Приволжский федеральный округ  101,2%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412776" y="5724128"/>
            <a:ext cx="4143404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         </a:t>
            </a:r>
            <a:r>
              <a:rPr lang="ru-RU" dirty="0" smtClean="0"/>
              <a:t>Российская Федерация  100,</a:t>
            </a:r>
            <a:r>
              <a:rPr lang="en-US" smtClean="0"/>
              <a:t>1</a:t>
            </a:r>
            <a:r>
              <a:rPr lang="ru-RU" smtClean="0"/>
              <a:t>%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97152" y="1979712"/>
            <a:ext cx="1872208" cy="1224136"/>
          </a:xfrm>
          <a:prstGeom prst="roundRect">
            <a:avLst>
              <a:gd name="adj" fmla="val 1919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Водоснабжение; водоотведение, организация сбора и утилизации отходов, деятельность по ликвидации загрязнений 103,7%</a:t>
            </a:r>
            <a:endParaRPr lang="ru-RU" sz="12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2656" y="4499992"/>
            <a:ext cx="122413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Добыча полезных ископаемых 101,4%</a:t>
            </a:r>
            <a:endParaRPr lang="ru-RU" sz="12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56792" y="4499992"/>
            <a:ext cx="158417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Обрабатывающие производства 102,9%</a:t>
            </a:r>
            <a:endParaRPr lang="ru-RU" sz="12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140968" y="4499992"/>
            <a:ext cx="1656184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40"/>
              </a:lnSpc>
            </a:pPr>
            <a:r>
              <a:rPr lang="ru-RU" sz="1200" dirty="0" smtClean="0"/>
              <a:t>Обеспечение электрической энергией, газом и паром; кондиционирование воздуха 100,4%</a:t>
            </a:r>
            <a:endParaRPr lang="ru-RU" sz="12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797152" y="4499992"/>
            <a:ext cx="1872208" cy="12241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Водоснабжение; водоотведение, организация сбора и утилизации отходов, деятельность по ликвидации загрязнений 102,2%</a:t>
            </a:r>
            <a:endParaRPr lang="ru-RU" sz="1200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60648" y="7236296"/>
            <a:ext cx="122413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Добыча полезных ископаемых 101,2%</a:t>
            </a:r>
            <a:endParaRPr lang="ru-RU" sz="12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484784" y="7236296"/>
            <a:ext cx="158417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Обрабатывающие производства 99,2%</a:t>
            </a:r>
            <a:endParaRPr lang="ru-RU" sz="12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068960" y="7236296"/>
            <a:ext cx="1656184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440"/>
              </a:lnSpc>
            </a:pPr>
            <a:r>
              <a:rPr lang="ru-RU" sz="1200" dirty="0" smtClean="0"/>
              <a:t>Обеспечение электрической энергией, газом и паром; кондиционирование воздуха 101,3%</a:t>
            </a:r>
            <a:endParaRPr lang="ru-RU" sz="12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25144" y="7236296"/>
            <a:ext cx="1872208" cy="1224136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Водоснабжение; водоотведение, организация сбора и утилизации отходов, деятельность по ликвидации загрязнений 94,9%</a:t>
            </a:r>
            <a:endParaRPr lang="ru-RU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145</Words>
  <Application>Microsoft Office PowerPoint</Application>
  <PresentationFormat>Экран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Индекс производства в январе-марте 2017 года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Индекс производства в январе-сентябре 2016 года</dc:title>
  <dc:creator>User</dc:creator>
  <cp:lastModifiedBy>aug05</cp:lastModifiedBy>
  <cp:revision>23</cp:revision>
  <dcterms:created xsi:type="dcterms:W3CDTF">2016-10-20T06:52:12Z</dcterms:created>
  <dcterms:modified xsi:type="dcterms:W3CDTF">2017-04-21T06:03:27Z</dcterms:modified>
</cp:coreProperties>
</file>